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8" r:id="rId2"/>
    <p:sldId id="259" r:id="rId3"/>
    <p:sldId id="260" r:id="rId4"/>
    <p:sldId id="261" r:id="rId5"/>
    <p:sldId id="262" r:id="rId6"/>
    <p:sldId id="263" r:id="rId7"/>
    <p:sldId id="264" r:id="rId8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398" y="-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рямоугольный треугольник 9"/>
          <p:cNvSpPr/>
          <p:nvPr/>
        </p:nvSpPr>
        <p:spPr>
          <a:xfrm>
            <a:off x="-2" y="4664147"/>
            <a:ext cx="9151089" cy="0"/>
          </a:xfrm>
          <a:prstGeom prst="rtTriangle">
            <a:avLst/>
          </a:prstGeom>
          <a:gradFill flip="none" rotWithShape="1">
            <a:gsLst>
              <a:gs pos="0">
                <a:schemeClr val="accent1">
                  <a:shade val="35000"/>
                  <a:satMod val="170000"/>
                  <a:alpha val="100000"/>
                </a:schemeClr>
              </a:gs>
              <a:gs pos="55000">
                <a:schemeClr val="accent1">
                  <a:tint val="90000"/>
                  <a:satMod val="150000"/>
                  <a:alpha val="100000"/>
                </a:schemeClr>
              </a:gs>
              <a:gs pos="100000">
                <a:schemeClr val="accent1">
                  <a:shade val="35000"/>
                  <a:satMod val="170000"/>
                  <a:alpha val="100000"/>
                </a:schemeClr>
              </a:gs>
            </a:gsLst>
            <a:lin ang="3000000" scaled="1"/>
            <a:tileRect/>
          </a:gradFill>
          <a:ln w="127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Заголовок 8"/>
          <p:cNvSpPr>
            <a:spLocks noGrp="1"/>
          </p:cNvSpPr>
          <p:nvPr>
            <p:ph type="ctrTitle"/>
          </p:nvPr>
        </p:nvSpPr>
        <p:spPr>
          <a:xfrm>
            <a:off x="685800" y="1752601"/>
            <a:ext cx="7772400" cy="1829761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defRPr sz="4800" b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7" name="Подзаголовок 16"/>
          <p:cNvSpPr>
            <a:spLocks noGrp="1"/>
          </p:cNvSpPr>
          <p:nvPr>
            <p:ph type="subTitle" idx="1"/>
          </p:nvPr>
        </p:nvSpPr>
        <p:spPr>
          <a:xfrm>
            <a:off x="685800" y="3611607"/>
            <a:ext cx="7772400" cy="1199704"/>
          </a:xfrm>
        </p:spPr>
        <p:txBody>
          <a:bodyPr lIns="45720" rIns="45720"/>
          <a:lstStyle>
            <a:lvl1pPr marL="0" marR="64008" indent="0" algn="r">
              <a:buNone/>
              <a:defRPr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grpSp>
        <p:nvGrpSpPr>
          <p:cNvPr id="2" name="Группа 1"/>
          <p:cNvGrpSpPr/>
          <p:nvPr/>
        </p:nvGrpSpPr>
        <p:grpSpPr>
          <a:xfrm>
            <a:off x="-3765" y="4953000"/>
            <a:ext cx="9147765" cy="1912088"/>
            <a:chOff x="-3765" y="4832896"/>
            <a:chExt cx="9147765" cy="2032192"/>
          </a:xfrm>
        </p:grpSpPr>
        <p:sp>
          <p:nvSpPr>
            <p:cNvPr id="7" name="Полилиния 6"/>
            <p:cNvSpPr>
              <a:spLocks/>
            </p:cNvSpPr>
            <p:nvPr/>
          </p:nvSpPr>
          <p:spPr bwMode="auto">
            <a:xfrm>
              <a:off x="1687513" y="4832896"/>
              <a:ext cx="7456487" cy="518816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4697" y="0"/>
                </a:cxn>
                <a:cxn ang="0">
                  <a:pos x="4697" y="367"/>
                </a:cxn>
                <a:cxn ang="0">
                  <a:pos x="0" y="218"/>
                </a:cxn>
                <a:cxn ang="0">
                  <a:pos x="4697" y="0"/>
                </a:cxn>
              </a:cxnLst>
              <a:rect l="0" t="0" r="0" b="0"/>
              <a:pathLst>
                <a:path w="4697" h="367">
                  <a:moveTo>
                    <a:pt x="4697" y="0"/>
                  </a:moveTo>
                  <a:lnTo>
                    <a:pt x="4697" y="367"/>
                  </a:lnTo>
                  <a:lnTo>
                    <a:pt x="0" y="218"/>
                  </a:lnTo>
                  <a:lnTo>
                    <a:pt x="4697" y="0"/>
                  </a:lnTo>
                  <a:close/>
                </a:path>
              </a:pathLst>
            </a:custGeom>
            <a:solidFill>
              <a:schemeClr val="accent1">
                <a:tint val="65000"/>
                <a:satMod val="115000"/>
                <a:alpha val="4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/>
            </a:p>
          </p:txBody>
        </p:sp>
        <p:sp>
          <p:nvSpPr>
            <p:cNvPr id="8" name="Полилиния 7"/>
            <p:cNvSpPr>
              <a:spLocks/>
            </p:cNvSpPr>
            <p:nvPr/>
          </p:nvSpPr>
          <p:spPr bwMode="auto">
            <a:xfrm>
              <a:off x="35443" y="5135526"/>
              <a:ext cx="9108557" cy="838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5760" y="0"/>
                </a:cxn>
                <a:cxn ang="0">
                  <a:pos x="5760" y="528"/>
                </a:cxn>
                <a:cxn ang="0">
                  <a:pos x="48" y="0"/>
                </a:cxn>
              </a:cxnLst>
              <a:rect l="0" t="0" r="0" b="0"/>
              <a:pathLst>
                <a:path w="5760" h="528">
                  <a:moveTo>
                    <a:pt x="0" y="0"/>
                  </a:moveTo>
                  <a:lnTo>
                    <a:pt x="5760" y="0"/>
                  </a:lnTo>
                  <a:lnTo>
                    <a:pt x="5760" y="528"/>
                  </a:lnTo>
                  <a:lnTo>
                    <a:pt x="48" y="0"/>
                  </a:lnTo>
                </a:path>
              </a:pathLst>
            </a:custGeom>
            <a:solidFill>
              <a:srgbClr val="000000">
                <a:alpha val="100000"/>
              </a:srgb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/>
            </a:p>
          </p:txBody>
        </p:sp>
        <p:sp>
          <p:nvSpPr>
            <p:cNvPr id="11" name="Полилиния 10"/>
            <p:cNvSpPr>
              <a:spLocks/>
            </p:cNvSpPr>
            <p:nvPr/>
          </p:nvSpPr>
          <p:spPr bwMode="auto">
            <a:xfrm>
              <a:off x="0" y="4883888"/>
              <a:ext cx="9144000" cy="1981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0" y="1248"/>
                </a:cxn>
                <a:cxn ang="0">
                  <a:pos x="5760" y="1248"/>
                </a:cxn>
                <a:cxn ang="0">
                  <a:pos x="5760" y="528"/>
                </a:cxn>
                <a:cxn ang="0">
                  <a:pos x="0" y="0"/>
                </a:cxn>
              </a:cxnLst>
              <a:rect l="0" t="0" r="0" b="0"/>
              <a:pathLst>
                <a:path w="5760" h="1248">
                  <a:moveTo>
                    <a:pt x="0" y="0"/>
                  </a:moveTo>
                  <a:lnTo>
                    <a:pt x="0" y="1248"/>
                  </a:lnTo>
                  <a:lnTo>
                    <a:pt x="5760" y="1248"/>
                  </a:lnTo>
                  <a:lnTo>
                    <a:pt x="5760" y="52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 cstate="print">
                <a:alphaModFix amt="50000"/>
              </a:blip>
              <a:tile tx="0" ty="0" sx="50000" sy="50000" flip="none" algn="t"/>
            </a:blipFill>
            <a:ln w="12700" cap="rnd" cmpd="thickThin" algn="ctr">
              <a:noFill/>
              <a:prstDash val="solid"/>
            </a:ln>
            <a:effectLst>
              <a:fillOverlay blend="mult">
                <a:gradFill flip="none" rotWithShape="1">
                  <a:gsLst>
                    <a:gs pos="0">
                      <a:schemeClr val="accent1">
                        <a:shade val="20000"/>
                        <a:satMod val="176000"/>
                        <a:alpha val="100000"/>
                      </a:schemeClr>
                    </a:gs>
                    <a:gs pos="18000">
                      <a:schemeClr val="accent1">
                        <a:shade val="48000"/>
                        <a:satMod val="153000"/>
                        <a:alpha val="100000"/>
                      </a:schemeClr>
                    </a:gs>
                    <a:gs pos="43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45000">
                      <a:schemeClr val="accent1">
                        <a:tint val="85000"/>
                        <a:satMod val="150000"/>
                        <a:alpha val="100000"/>
                      </a:schemeClr>
                    </a:gs>
                    <a:gs pos="50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79000">
                      <a:schemeClr val="accent1">
                        <a:shade val="53000"/>
                        <a:satMod val="150000"/>
                        <a:alpha val="100000"/>
                      </a:schemeClr>
                    </a:gs>
                    <a:gs pos="100000">
                      <a:schemeClr val="accent1">
                        <a:shade val="25000"/>
                        <a:satMod val="170000"/>
                        <a:alpha val="100000"/>
                      </a:schemeClr>
                    </a:gs>
                  </a:gsLst>
                  <a:lin ang="450000" scaled="1"/>
                  <a:tileRect/>
                </a:gradFill>
              </a:fillOverlay>
            </a:effectLst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anchor="ctr" compatLnSpc="1"/>
            <a:lstStyle>
              <a:extLst/>
            </a:lstStyle>
            <a:p>
              <a:pPr algn="ctr" eaLnBrk="1" latinLnBrk="0" hangingPunct="1"/>
              <a:endParaRPr kumimoji="0" lang="en-US"/>
            </a:p>
          </p:txBody>
        </p:sp>
        <p:cxnSp>
          <p:nvCxnSpPr>
            <p:cNvPr id="12" name="Прямая соединительная линия 11"/>
            <p:cNvCxnSpPr/>
            <p:nvPr/>
          </p:nvCxnSpPr>
          <p:spPr>
            <a:xfrm>
              <a:off x="-3765" y="4880373"/>
              <a:ext cx="9147765" cy="839943"/>
            </a:xfrm>
            <a:prstGeom prst="line">
              <a:avLst/>
            </a:prstGeom>
            <a:noFill/>
            <a:ln w="12065" cap="flat" cmpd="sng" algn="ctr">
              <a:gradFill>
                <a:gsLst>
                  <a:gs pos="45000">
                    <a:schemeClr val="accent1">
                      <a:tint val="70000"/>
                      <a:satMod val="110000"/>
                    </a:schemeClr>
                  </a:gs>
                  <a:gs pos="15000">
                    <a:schemeClr val="accent1">
                      <a:shade val="40000"/>
                      <a:satMod val="110000"/>
                    </a:schemeClr>
                  </a:gs>
                </a:gsLst>
                <a:lin ang="5400000" scaled="1"/>
              </a:gradFill>
              <a:prstDash val="solid"/>
              <a:miter lim="800000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0" name="Дата 2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4E1B402A-8824-46EF-BD3C-6885D8F4CC08}" type="datetimeFigureOut">
              <a:rPr lang="ru-RU" smtClean="0"/>
              <a:pPr/>
              <a:t>08.03.2017</a:t>
            </a:fld>
            <a:endParaRPr lang="ru-RU"/>
          </a:p>
        </p:txBody>
      </p:sp>
      <p:sp>
        <p:nvSpPr>
          <p:cNvPr id="19" name="Нижний колонтитул 1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tint val="20000"/>
                  </a:schemeClr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27" name="Номер слайда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84753BAB-1780-47BE-A2C9-85678BF2D75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4E1B402A-8824-46EF-BD3C-6885D8F4CC08}" type="datetimeFigureOut">
              <a:rPr lang="ru-RU" smtClean="0"/>
              <a:pPr/>
              <a:t>08.03.2017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84753BAB-1780-47BE-A2C9-85678BF2D75B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7" name="Заголовок 6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76" y="1059712"/>
            <a:ext cx="7772400" cy="1828800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buNone/>
              <a:defRPr sz="4800" b="1" cap="none" baseline="0"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3922713" y="2931712"/>
            <a:ext cx="4572000" cy="1454888"/>
          </a:xfrm>
        </p:spPr>
        <p:txBody>
          <a:bodyPr lIns="91440" rIns="91440" anchor="t"/>
          <a:lstStyle>
            <a:lvl1pPr marL="0" indent="0" algn="l">
              <a:buNone/>
              <a:defRPr sz="23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4E1B402A-8824-46EF-BD3C-6885D8F4CC08}" type="datetimeFigureOut">
              <a:rPr lang="ru-RU" smtClean="0"/>
              <a:pPr/>
              <a:t>08.03.2017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84753BAB-1780-47BE-A2C9-85678BF2D75B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7" name="Нашивка 6"/>
          <p:cNvSpPr/>
          <p:nvPr/>
        </p:nvSpPr>
        <p:spPr>
          <a:xfrm>
            <a:off x="3636680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  <p:sp>
        <p:nvSpPr>
          <p:cNvPr id="8" name="Нашивка 7"/>
          <p:cNvSpPr/>
          <p:nvPr/>
        </p:nvSpPr>
        <p:spPr>
          <a:xfrm>
            <a:off x="3450264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4E1B402A-8824-46EF-BD3C-6885D8F4CC08}" type="datetimeFigureOut">
              <a:rPr lang="ru-RU" smtClean="0"/>
              <a:pPr/>
              <a:t>08.03.2017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84753BAB-1780-47BE-A2C9-85678BF2D75B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Заголовок 7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5410200"/>
            <a:ext cx="4040188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6" y="5410200"/>
            <a:ext cx="4041775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1444294"/>
            <a:ext cx="4040188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1444294"/>
            <a:ext cx="4041775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spcBef>
                <a:spcPts val="0"/>
              </a:spcBef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4E1B402A-8824-46EF-BD3C-6885D8F4CC08}" type="datetimeFigureOut">
              <a:rPr lang="ru-RU" smtClean="0"/>
              <a:pPr/>
              <a:t>08.03.2017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84753BAB-1780-47BE-A2C9-85678BF2D75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4E1B402A-8824-46EF-BD3C-6885D8F4CC08}" type="datetimeFigureOut">
              <a:rPr lang="ru-RU" smtClean="0"/>
              <a:pPr/>
              <a:t>08.03.2017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84753BAB-1780-47BE-A2C9-85678BF2D75B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6" name="Заголовок 5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4E1B402A-8824-46EF-BD3C-6885D8F4CC08}" type="datetimeFigureOut">
              <a:rPr lang="ru-RU" smtClean="0"/>
              <a:pPr/>
              <a:t>08.03.2017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84753BAB-1780-47BE-A2C9-85678BF2D75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4400" y="4876800"/>
            <a:ext cx="7481776" cy="457200"/>
          </a:xfrm>
        </p:spPr>
        <p:txBody>
          <a:bodyPr vert="horz" anchor="t">
            <a:noAutofit/>
            <a:sp3d prstMaterial="softEdge">
              <a:bevelT w="0" h="0"/>
            </a:sp3d>
          </a:bodyPr>
          <a:lstStyle>
            <a:lvl1pPr algn="r">
              <a:buNone/>
              <a:defRPr sz="2500" b="0">
                <a:solidFill>
                  <a:schemeClr val="accent1"/>
                </a:solidFill>
                <a:effectLst/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419600" y="5355102"/>
            <a:ext cx="3974592" cy="914400"/>
          </a:xfrm>
        </p:spPr>
        <p:txBody>
          <a:bodyPr/>
          <a:lstStyle>
            <a:lvl1pPr marL="0" indent="0" algn="r">
              <a:buNone/>
              <a:defRPr sz="16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914400" y="274320"/>
            <a:ext cx="7479792" cy="4572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6727032" y="6407944"/>
            <a:ext cx="1920240" cy="365760"/>
          </a:xfrm>
        </p:spPr>
        <p:txBody>
          <a:bodyPr/>
          <a:lstStyle>
            <a:extLst/>
          </a:lstStyle>
          <a:p>
            <a:fld id="{4E1B402A-8824-46EF-BD3C-6885D8F4CC08}" type="datetimeFigureOut">
              <a:rPr lang="ru-RU" smtClean="0"/>
              <a:pPr/>
              <a:t>08.03.2017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84753BAB-1780-47BE-A2C9-85678BF2D75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141232" y="5443402"/>
            <a:ext cx="7162800" cy="648232"/>
          </a:xfrm>
          <a:noFill/>
        </p:spPr>
        <p:txBody>
          <a:bodyPr lIns="91440" tIns="0" rIns="91440" anchor="t"/>
          <a:lstStyle>
            <a:lvl1pPr marL="0" marR="18288" indent="0" algn="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228600" y="189968"/>
            <a:ext cx="8686800" cy="4389120"/>
          </a:xfrm>
          <a:prstGeom prst="rect">
            <a:avLst/>
          </a:prstGeom>
          <a:solidFill>
            <a:schemeClr val="bg2"/>
          </a:solidFill>
          <a:ln>
            <a:solidFill>
              <a:schemeClr val="bg1"/>
            </a:solidFill>
          </a:ln>
          <a:effectLst>
            <a:innerShdw blurRad="95250">
              <a:srgbClr val="000000"/>
            </a:innerShdw>
          </a:effectLst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4E1B402A-8824-46EF-BD3C-6885D8F4CC08}" type="datetimeFigureOut">
              <a:rPr lang="ru-RU" smtClean="0"/>
              <a:pPr/>
              <a:t>08.03.2017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4380072" y="6407944"/>
            <a:ext cx="2350681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84753BAB-1780-47BE-A2C9-85678BF2D75B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28600" y="4865122"/>
            <a:ext cx="8075432" cy="562672"/>
          </a:xfrm>
          <a:noFill/>
        </p:spPr>
        <p:txBody>
          <a:bodyPr anchor="t">
            <a:sp3d prstMaterial="softEdge"/>
          </a:bodyPr>
          <a:lstStyle>
            <a:lvl1pPr marR="0" algn="r">
              <a:buNone/>
              <a:defRPr sz="3000" b="0">
                <a:solidFill>
                  <a:schemeClr val="accent1"/>
                </a:solidFill>
                <a:effectLst>
                  <a:outerShdw blurRad="50800" dist="25000" dir="5400000" algn="t" rotWithShape="0">
                    <a:prstClr val="black">
                      <a:alpha val="45000"/>
                    </a:prstClr>
                  </a:outerShdw>
                </a:effectLst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8" name="Полилиния 7"/>
          <p:cNvSpPr>
            <a:spLocks/>
          </p:cNvSpPr>
          <p:nvPr/>
        </p:nvSpPr>
        <p:spPr bwMode="auto">
          <a:xfrm>
            <a:off x="716436" y="5001993"/>
            <a:ext cx="3802003" cy="1443111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-329" y="347"/>
                </a:moveTo>
                <a:lnTo>
                  <a:pt x="7156" y="682"/>
                </a:lnTo>
                <a:lnTo>
                  <a:pt x="5229" y="682"/>
                </a:lnTo>
                <a:lnTo>
                  <a:pt x="-328" y="345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9" name="Полилиния 8"/>
          <p:cNvSpPr>
            <a:spLocks/>
          </p:cNvSpPr>
          <p:nvPr/>
        </p:nvSpPr>
        <p:spPr bwMode="auto">
          <a:xfrm>
            <a:off x="-53561" y="5785023"/>
            <a:ext cx="3802003" cy="838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817" y="97"/>
                </a:moveTo>
                <a:lnTo>
                  <a:pt x="6408" y="682"/>
                </a:lnTo>
                <a:lnTo>
                  <a:pt x="5232" y="685"/>
                </a:lnTo>
                <a:lnTo>
                  <a:pt x="829" y="101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0" name="Прямоугольный треугольник 9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2" cstate="print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11" name="Прямая соединительная линия 10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Нашивка 11"/>
          <p:cNvSpPr/>
          <p:nvPr/>
        </p:nvSpPr>
        <p:spPr>
          <a:xfrm>
            <a:off x="8664112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  <p:sp>
        <p:nvSpPr>
          <p:cNvPr id="13" name="Нашивка 12"/>
          <p:cNvSpPr/>
          <p:nvPr/>
        </p:nvSpPr>
        <p:spPr>
          <a:xfrm>
            <a:off x="8477696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1481329"/>
            <a:ext cx="8229600" cy="4386071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4E1B402A-8824-46EF-BD3C-6885D8F4CC08}" type="datetimeFigureOut">
              <a:rPr lang="ru-RU" smtClean="0"/>
              <a:pPr/>
              <a:t>08.03.2017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84753BAB-1780-47BE-A2C9-85678BF2D75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844013" y="274640"/>
            <a:ext cx="1777470" cy="5592761"/>
          </a:xfrm>
        </p:spPr>
        <p:txBody>
          <a:bodyPr vert="eaVert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41"/>
            <a:ext cx="6324600" cy="5592760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4E1B402A-8824-46EF-BD3C-6885D8F4CC08}" type="datetimeFigureOut">
              <a:rPr lang="ru-RU" smtClean="0"/>
              <a:pPr/>
              <a:t>08.03.2017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84753BAB-1780-47BE-A2C9-85678BF2D75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Полилиния 12"/>
          <p:cNvSpPr>
            <a:spLocks/>
          </p:cNvSpPr>
          <p:nvPr/>
        </p:nvSpPr>
        <p:spPr bwMode="auto">
          <a:xfrm>
            <a:off x="716436" y="5001993"/>
            <a:ext cx="3802003" cy="1443111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-329" y="347"/>
                </a:moveTo>
                <a:lnTo>
                  <a:pt x="7156" y="682"/>
                </a:lnTo>
                <a:lnTo>
                  <a:pt x="5229" y="682"/>
                </a:lnTo>
                <a:lnTo>
                  <a:pt x="-328" y="345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2" name="Полилиния 11"/>
          <p:cNvSpPr>
            <a:spLocks/>
          </p:cNvSpPr>
          <p:nvPr/>
        </p:nvSpPr>
        <p:spPr bwMode="auto">
          <a:xfrm>
            <a:off x="-53561" y="5785023"/>
            <a:ext cx="3802003" cy="838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817" y="97"/>
                </a:moveTo>
                <a:lnTo>
                  <a:pt x="6408" y="682"/>
                </a:lnTo>
                <a:lnTo>
                  <a:pt x="5232" y="685"/>
                </a:lnTo>
                <a:lnTo>
                  <a:pt x="829" y="101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4" name="Прямоугольный треугольник 13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13" cstate="print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15" name="Прямая соединительная линия 14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Заголовок 8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0" name="Текст 29"/>
          <p:cNvSpPr>
            <a:spLocks noGrp="1"/>
          </p:cNvSpPr>
          <p:nvPr>
            <p:ph type="body" idx="1"/>
          </p:nvPr>
        </p:nvSpPr>
        <p:spPr>
          <a:xfrm>
            <a:off x="457200" y="1481328"/>
            <a:ext cx="8229600" cy="4525963"/>
          </a:xfrm>
          <a:prstGeom prst="rect">
            <a:avLst/>
          </a:prstGeom>
        </p:spPr>
        <p:txBody>
          <a:bodyPr vert="horz">
            <a:normAutofit/>
          </a:bodyPr>
          <a:lstStyle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2"/>
          </p:nvPr>
        </p:nvSpPr>
        <p:spPr>
          <a:xfrm>
            <a:off x="6727032" y="6407944"/>
            <a:ext cx="1920240" cy="365760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fld id="{4E1B402A-8824-46EF-BD3C-6885D8F4CC08}" type="datetimeFigureOut">
              <a:rPr lang="ru-RU" smtClean="0"/>
              <a:pPr/>
              <a:t>08.03.2017</a:t>
            </a:fld>
            <a:endParaRPr lang="ru-RU"/>
          </a:p>
        </p:txBody>
      </p:sp>
      <p:sp>
        <p:nvSpPr>
          <p:cNvPr id="22" name="Нижний колонтитул 21"/>
          <p:cNvSpPr>
            <a:spLocks noGrp="1"/>
          </p:cNvSpPr>
          <p:nvPr>
            <p:ph type="ftr" sz="quarter" idx="3"/>
          </p:nvPr>
        </p:nvSpPr>
        <p:spPr>
          <a:xfrm>
            <a:off x="4380072" y="6407944"/>
            <a:ext cx="2350681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18" name="Номер слайда 17"/>
          <p:cNvSpPr>
            <a:spLocks noGrp="1"/>
          </p:cNvSpPr>
          <p:nvPr>
            <p:ph type="sldNum" sz="quarter" idx="4"/>
          </p:nvPr>
        </p:nvSpPr>
        <p:spPr>
          <a:xfrm>
            <a:off x="8647272" y="6407944"/>
            <a:ext cx="36576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 b="0">
                <a:solidFill>
                  <a:schemeClr val="tx1"/>
                </a:solidFill>
              </a:defRPr>
            </a:lvl1pPr>
            <a:extLst/>
          </a:lstStyle>
          <a:p>
            <a:fld id="{84753BAB-1780-47BE-A2C9-85678BF2D75B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4100" b="1" kern="1200">
          <a:solidFill>
            <a:schemeClr val="tx2"/>
          </a:solidFill>
          <a:effectLst>
            <a:outerShdw blurRad="31750" dist="25400" dir="5400000" algn="tl" rotWithShape="0">
              <a:srgbClr val="000000">
                <a:alpha val="2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56032" algn="l" rtl="0" eaLnBrk="1" latinLnBrk="0" hangingPunct="1">
        <a:spcBef>
          <a:spcPts val="400"/>
        </a:spcBef>
        <a:spcAft>
          <a:spcPts val="0"/>
        </a:spcAft>
        <a:buClr>
          <a:schemeClr val="accent1"/>
        </a:buClr>
        <a:buSzPct val="68000"/>
        <a:buFont typeface="Wingdings 3"/>
        <a:buChar char=""/>
        <a:defRPr kumimoji="0"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21792" indent="-228600" algn="l" rtl="0" eaLnBrk="1" latinLnBrk="0" hangingPunct="1">
        <a:spcBef>
          <a:spcPts val="324"/>
        </a:spcBef>
        <a:buClr>
          <a:schemeClr val="accent1"/>
        </a:buClr>
        <a:buFont typeface="Verdana"/>
        <a:buChar char="◦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2pPr>
      <a:lvl3pPr marL="859536" indent="-228600" algn="l" rtl="0" eaLnBrk="1" latinLnBrk="0" hangingPunct="1">
        <a:spcBef>
          <a:spcPts val="350"/>
        </a:spcBef>
        <a:buClr>
          <a:schemeClr val="accent2"/>
        </a:buClr>
        <a:buSzPct val="100000"/>
        <a:buFont typeface="Wingdings 2"/>
        <a:buChar char="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430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2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0574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Содержимое 3" descr="Робот поливает цветы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683568" y="404664"/>
            <a:ext cx="7848872" cy="5976664"/>
          </a:xfrm>
        </p:spPr>
      </p:pic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Содержимое 3" descr="робот помогающий оперировать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467544" y="332656"/>
            <a:ext cx="8064896" cy="6120680"/>
          </a:xfrm>
        </p:spPr>
      </p:pic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Содержимое 3" descr="робот разминирующий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611560" y="332656"/>
            <a:ext cx="7920880" cy="6336704"/>
          </a:xfrm>
        </p:spPr>
      </p:pic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Содержимое 3" descr="робот учитель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539552" y="332656"/>
            <a:ext cx="8136904" cy="6336704"/>
          </a:xfrm>
        </p:spPr>
      </p:pic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Содержимое 3" descr="робот-носильщик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611560" y="260648"/>
            <a:ext cx="7560840" cy="6264696"/>
          </a:xfrm>
        </p:spPr>
      </p:pic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Содержимое 3" descr="робот-официант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611560" y="404664"/>
            <a:ext cx="7488832" cy="6048672"/>
          </a:xfrm>
        </p:spPr>
      </p:pic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Содержимое 3" descr="рука-робот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539552" y="332656"/>
            <a:ext cx="7704856" cy="6120680"/>
          </a:xfrm>
        </p:spPr>
      </p:pic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Открытая">
  <a:themeElements>
    <a:clrScheme name="Поток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Открытая">
      <a:maj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ajorFont>
      <a:min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inorFont>
    </a:fontScheme>
    <a:fmtScheme name="Открытая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satMod val="180000"/>
              </a:schemeClr>
            </a:gs>
            <a:gs pos="65000">
              <a:schemeClr val="phClr">
                <a:tint val="32000"/>
                <a:satMod val="250000"/>
              </a:schemeClr>
            </a:gs>
            <a:gs pos="100000">
              <a:schemeClr val="phClr">
                <a:tint val="23000"/>
                <a:satMod val="30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15000"/>
                <a:satMod val="180000"/>
              </a:schemeClr>
            </a:gs>
            <a:gs pos="50000">
              <a:schemeClr val="phClr">
                <a:shade val="45000"/>
                <a:satMod val="170000"/>
              </a:schemeClr>
            </a:gs>
            <a:gs pos="70000">
              <a:schemeClr val="phClr">
                <a:tint val="99000"/>
                <a:shade val="65000"/>
                <a:satMod val="155000"/>
              </a:schemeClr>
            </a:gs>
            <a:gs pos="100000">
              <a:schemeClr val="phClr">
                <a:tint val="95500"/>
                <a:shade val="10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55000" cap="flat" cmpd="thickThin" algn="ctr">
          <a:solidFill>
            <a:schemeClr val="phClr"/>
          </a:solidFill>
          <a:prstDash val="solid"/>
        </a:ln>
        <a:ln w="63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glow" dir="t">
              <a:rot lat="0" lon="0" rev="6360000"/>
            </a:lightRig>
          </a:scene3d>
          <a:sp3d contourW="1000" prstMaterial="flat">
            <a:bevelT w="95250" h="101600"/>
            <a:contourClr>
              <a:schemeClr val="phClr">
                <a:satMod val="3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5000"/>
                <a:satMod val="300000"/>
              </a:schemeClr>
            </a:gs>
            <a:gs pos="40000">
              <a:schemeClr val="phClr">
                <a:tint val="65000"/>
                <a:satMod val="300000"/>
              </a:schemeClr>
            </a:gs>
            <a:gs pos="100000">
              <a:schemeClr val="phClr">
                <a:shade val="65000"/>
                <a:satMod val="300000"/>
              </a:schemeClr>
            </a:gs>
          </a:gsLst>
          <a:path path="circle">
            <a:fillToRect l="95000" t="-106500" r="5000" b="2065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10000"/>
              </a:schemeClr>
              <a:schemeClr val="phClr">
                <a:tint val="95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Concourse</Template>
  <TotalTime>21</TotalTime>
  <Words>0</Words>
  <Application>Microsoft Office PowerPoint</Application>
  <PresentationFormat>Экран (4:3)</PresentationFormat>
  <Paragraphs>0</Paragraphs>
  <Slides>7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7</vt:i4>
      </vt:variant>
    </vt:vector>
  </HeadingPairs>
  <TitlesOfParts>
    <vt:vector size="8" baseType="lpstr">
      <vt:lpstr>Открытая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School Rules</dc:title>
  <dc:creator>Галина</dc:creator>
  <cp:lastModifiedBy>SamLab.ws</cp:lastModifiedBy>
  <cp:revision>5</cp:revision>
  <dcterms:created xsi:type="dcterms:W3CDTF">2015-03-28T03:55:45Z</dcterms:created>
  <dcterms:modified xsi:type="dcterms:W3CDTF">2017-03-08T05:09:41Z</dcterms:modified>
</cp:coreProperties>
</file>